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E42AE69-E5B9-A7B3-5188-FA57282AF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 DE IDENTIF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1697A22-1B90-2F27-4E42-010BE3F7F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AA1167-0C10-3042-55CC-98F25A6E61B9}"/>
              </a:ext>
            </a:extLst>
          </p:cNvPr>
          <p:cNvSpPr txBox="1"/>
          <p:nvPr userDrawn="1"/>
        </p:nvSpPr>
        <p:spPr>
          <a:xfrm>
            <a:off x="1423358" y="2562045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4693"/>
                </a:solidFill>
              </a:rPr>
              <a:t>Categoría: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E29FCB-87D8-E291-EEEE-1B67BC7B1BBE}"/>
              </a:ext>
            </a:extLst>
          </p:cNvPr>
          <p:cNvSpPr txBox="1"/>
          <p:nvPr userDrawn="1"/>
        </p:nvSpPr>
        <p:spPr>
          <a:xfrm>
            <a:off x="1423358" y="3429000"/>
            <a:ext cx="2467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4693"/>
                </a:solidFill>
              </a:rPr>
              <a:t>Nombre del proyecto: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12F9CA-6E43-F703-DB0B-DF11DA0940AD}"/>
              </a:ext>
            </a:extLst>
          </p:cNvPr>
          <p:cNvSpPr txBox="1"/>
          <p:nvPr userDrawn="1"/>
        </p:nvSpPr>
        <p:spPr>
          <a:xfrm>
            <a:off x="1423359" y="4295955"/>
            <a:ext cx="1043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4693"/>
                </a:solidFill>
              </a:rPr>
              <a:t>Entidad:</a:t>
            </a:r>
          </a:p>
        </p:txBody>
      </p:sp>
    </p:spTree>
    <p:extLst>
      <p:ext uri="{BB962C8B-B14F-4D97-AF65-F5344CB8AC3E}">
        <p14:creationId xmlns:p14="http://schemas.microsoft.com/office/powerpoint/2010/main" val="150279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DEL PROY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EC039F31-5B23-E1DA-A059-7BDF70703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3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CIÓN DEL PROY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70743F43-62E9-2168-7473-6E8D27C48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B205831-A7A6-09F0-A7FA-F014A15AB2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DOS OB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B043DAC1-680C-7788-1839-F0A887348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64B233F-C40C-E303-59E2-596A5705A6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ADORES DE TURISMO AZUL ALCANZ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52AA06-10D0-D507-8B14-74B3FE94F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E6E72E6-FA84-FFA1-B145-199972400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RA INFORM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E76010F-2761-364F-B2D1-F1A3F1CEA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F9528F8-BE10-C519-3713-79F0BB737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2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21C63E1-BA3B-4E88-5A4A-57A03403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4906DD3-2F0D-2163-7E15-403A1B107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2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85427BF-20D4-F9B9-14E4-E83D5D70A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926A5DA-6996-CBAF-7876-0E276A6B1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8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6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27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38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7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53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2E853B-C1E9-CF24-AE1D-279509BE54D8}"/>
              </a:ext>
            </a:extLst>
          </p:cNvPr>
          <p:cNvSpPr txBox="1"/>
          <p:nvPr/>
        </p:nvSpPr>
        <p:spPr>
          <a:xfrm>
            <a:off x="2631056" y="2587925"/>
            <a:ext cx="610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Escriba aquí la categoría en la que está interesado en participar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AC453-0EF5-5B5E-B1EC-2C45A134EC4E}"/>
              </a:ext>
            </a:extLst>
          </p:cNvPr>
          <p:cNvSpPr txBox="1"/>
          <p:nvPr/>
        </p:nvSpPr>
        <p:spPr>
          <a:xfrm>
            <a:off x="3862589" y="3441700"/>
            <a:ext cx="381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Escriba aquí el nombre de su proyecto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254261-41D2-27C0-0880-8B5492C37368}"/>
              </a:ext>
            </a:extLst>
          </p:cNvPr>
          <p:cNvSpPr txBox="1"/>
          <p:nvPr/>
        </p:nvSpPr>
        <p:spPr>
          <a:xfrm>
            <a:off x="2440189" y="4318000"/>
            <a:ext cx="365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Escriba aquí el nombre de su entidad</a:t>
            </a:r>
          </a:p>
        </p:txBody>
      </p:sp>
    </p:spTree>
    <p:extLst>
      <p:ext uri="{BB962C8B-B14F-4D97-AF65-F5344CB8AC3E}">
        <p14:creationId xmlns:p14="http://schemas.microsoft.com/office/powerpoint/2010/main" val="71044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7A0461-1121-F71A-4C4F-7181E8DE80C3}"/>
              </a:ext>
            </a:extLst>
          </p:cNvPr>
          <p:cNvSpPr txBox="1"/>
          <p:nvPr/>
        </p:nvSpPr>
        <p:spPr>
          <a:xfrm>
            <a:off x="1245619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Escriba aquí…</a:t>
            </a:r>
          </a:p>
        </p:txBody>
      </p:sp>
    </p:spTree>
    <p:extLst>
      <p:ext uri="{BB962C8B-B14F-4D97-AF65-F5344CB8AC3E}">
        <p14:creationId xmlns:p14="http://schemas.microsoft.com/office/powerpoint/2010/main" val="258946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D60C79-8926-C76B-1149-F71F0F284F12}"/>
              </a:ext>
            </a:extLst>
          </p:cNvPr>
          <p:cNvSpPr txBox="1"/>
          <p:nvPr/>
        </p:nvSpPr>
        <p:spPr>
          <a:xfrm>
            <a:off x="1245619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Escriba aquí…</a:t>
            </a:r>
          </a:p>
        </p:txBody>
      </p:sp>
    </p:spTree>
    <p:extLst>
      <p:ext uri="{BB962C8B-B14F-4D97-AF65-F5344CB8AC3E}">
        <p14:creationId xmlns:p14="http://schemas.microsoft.com/office/powerpoint/2010/main" val="24894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815A14-BA99-CC37-6DFA-C3316F6E838F}"/>
              </a:ext>
            </a:extLst>
          </p:cNvPr>
          <p:cNvSpPr txBox="1"/>
          <p:nvPr/>
        </p:nvSpPr>
        <p:spPr>
          <a:xfrm>
            <a:off x="1245619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Escriba aquí…</a:t>
            </a:r>
          </a:p>
        </p:txBody>
      </p:sp>
    </p:spTree>
    <p:extLst>
      <p:ext uri="{BB962C8B-B14F-4D97-AF65-F5344CB8AC3E}">
        <p14:creationId xmlns:p14="http://schemas.microsoft.com/office/powerpoint/2010/main" val="143335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3B858B-1FB7-9BA3-D4BB-AD463E5149C6}"/>
              </a:ext>
            </a:extLst>
          </p:cNvPr>
          <p:cNvSpPr txBox="1"/>
          <p:nvPr/>
        </p:nvSpPr>
        <p:spPr>
          <a:xfrm>
            <a:off x="1245619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Escriba aquí…</a:t>
            </a:r>
          </a:p>
        </p:txBody>
      </p:sp>
    </p:spTree>
    <p:extLst>
      <p:ext uri="{BB962C8B-B14F-4D97-AF65-F5344CB8AC3E}">
        <p14:creationId xmlns:p14="http://schemas.microsoft.com/office/powerpoint/2010/main" val="5916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9D4DA7-68C2-28CC-341A-104B562A122F}"/>
              </a:ext>
            </a:extLst>
          </p:cNvPr>
          <p:cNvSpPr txBox="1"/>
          <p:nvPr/>
        </p:nvSpPr>
        <p:spPr>
          <a:xfrm>
            <a:off x="1245619" y="2028825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Escriba aquí…</a:t>
            </a:r>
          </a:p>
        </p:txBody>
      </p:sp>
    </p:spTree>
    <p:extLst>
      <p:ext uri="{BB962C8B-B14F-4D97-AF65-F5344CB8AC3E}">
        <p14:creationId xmlns:p14="http://schemas.microsoft.com/office/powerpoint/2010/main" val="38599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2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108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40</Words>
  <Application>Microsoft Office PowerPoint</Application>
  <PresentationFormat>Panorámica</PresentationFormat>
  <Paragraphs>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MoonZ3</dc:creator>
  <cp:lastModifiedBy>MoonZ3</cp:lastModifiedBy>
  <cp:revision>4</cp:revision>
  <dcterms:created xsi:type="dcterms:W3CDTF">2023-10-04T14:44:43Z</dcterms:created>
  <dcterms:modified xsi:type="dcterms:W3CDTF">2024-05-13T07:24:06Z</dcterms:modified>
</cp:coreProperties>
</file>