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7E42AE69-E5B9-A7B3-5188-FA57282AF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 descr="Imagen que contiene natación&#10;&#10;Descripción generada automáticamente">
            <a:extLst>
              <a:ext uri="{FF2B5EF4-FFF2-40B4-BE49-F238E27FC236}">
                <a16:creationId xmlns:a16="http://schemas.microsoft.com/office/drawing/2014/main" id="{E2F7BDD3-BFB8-554E-137F-0A70D65123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2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OS DE IDENTIFIC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9C646502-FBA6-D4C7-DE04-FEEA8FD062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4AA1167-0C10-3042-55CC-98F25A6E61B9}"/>
              </a:ext>
            </a:extLst>
          </p:cNvPr>
          <p:cNvSpPr txBox="1"/>
          <p:nvPr userDrawn="1"/>
        </p:nvSpPr>
        <p:spPr>
          <a:xfrm>
            <a:off x="1423358" y="2562045"/>
            <a:ext cx="1250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rgbClr val="004693"/>
                </a:solidFill>
              </a:rPr>
              <a:t>Category</a:t>
            </a:r>
            <a:r>
              <a:rPr lang="es-ES" sz="2000" dirty="0">
                <a:solidFill>
                  <a:srgbClr val="004693"/>
                </a:solidFill>
              </a:rPr>
              <a:t>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FE29FCB-87D8-E291-EEEE-1B67BC7B1BBE}"/>
              </a:ext>
            </a:extLst>
          </p:cNvPr>
          <p:cNvSpPr txBox="1"/>
          <p:nvPr userDrawn="1"/>
        </p:nvSpPr>
        <p:spPr>
          <a:xfrm>
            <a:off x="1423358" y="3429000"/>
            <a:ext cx="2467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04693"/>
                </a:solidFill>
              </a:rPr>
              <a:t>Project </a:t>
            </a:r>
            <a:r>
              <a:rPr lang="es-ES" sz="2000" dirty="0" err="1">
                <a:solidFill>
                  <a:srgbClr val="004693"/>
                </a:solidFill>
              </a:rPr>
              <a:t>name</a:t>
            </a:r>
            <a:r>
              <a:rPr lang="es-ES" sz="2000" dirty="0">
                <a:solidFill>
                  <a:srgbClr val="004693"/>
                </a:solidFill>
              </a:rPr>
              <a:t>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E12F9CA-6E43-F703-DB0B-DF11DA0940AD}"/>
              </a:ext>
            </a:extLst>
          </p:cNvPr>
          <p:cNvSpPr txBox="1"/>
          <p:nvPr userDrawn="1"/>
        </p:nvSpPr>
        <p:spPr>
          <a:xfrm>
            <a:off x="1423359" y="4295955"/>
            <a:ext cx="2725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rgbClr val="004693"/>
                </a:solidFill>
              </a:rPr>
              <a:t>Organization</a:t>
            </a:r>
            <a:r>
              <a:rPr lang="es-ES" sz="2000" dirty="0">
                <a:solidFill>
                  <a:srgbClr val="004693"/>
                </a:solidFill>
              </a:rPr>
              <a:t>/Company:</a:t>
            </a:r>
          </a:p>
        </p:txBody>
      </p:sp>
    </p:spTree>
    <p:extLst>
      <p:ext uri="{BB962C8B-B14F-4D97-AF65-F5344CB8AC3E}">
        <p14:creationId xmlns:p14="http://schemas.microsoft.com/office/powerpoint/2010/main" val="150279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DEL PROY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EC039F31-5B23-E1DA-A059-7BDF70703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 descr="Interfaz de usuario gráfica, Texto, Aplicación&#10;&#10;Descripción generada automáticamente con confianza media">
            <a:extLst>
              <a:ext uri="{FF2B5EF4-FFF2-40B4-BE49-F238E27FC236}">
                <a16:creationId xmlns:a16="http://schemas.microsoft.com/office/drawing/2014/main" id="{FE115859-E48F-3935-05F4-C0D46F65C0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3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PCIÓN DEL PROY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70743F43-62E9-2168-7473-6E8D27C484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B205831-A7A6-09F0-A7FA-F014A15AB2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D74565F9-87D1-E430-313F-C42BF35E0D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2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ADOS OB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B043DAC1-680C-7788-1839-F0A8873483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64B233F-C40C-E303-59E2-596A5705A6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C9F8ACB8-D3F4-BBE9-213E-F77B5BFD4E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7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ADORES DE TURISMO AZUL ALCANZ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D152AA06-10D0-D507-8B14-74B3FE94F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E6E72E6-FA84-FFA1-B145-1999724007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0CD6617-A964-047D-CC53-38BCD6744B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4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RA INFORM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3E76010F-2761-364F-B2D1-F1A3F1CEA6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F9528F8-BE10-C519-3713-79F0BB737E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AA131ECF-C3F8-B607-4153-949A239403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2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021C63E1-BA3B-4E88-5A4A-57A03403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4906DD3-2F0D-2163-7E15-403A1B107D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D7F65E67-C9F8-C6B6-8700-215A3D413E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2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85427BF-20D4-F9B9-14E4-E83D5D70A1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7926A5DA-6996-CBAF-7876-0E276A6B15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CD6356BD-C539-D67E-6AAD-C602C8CA04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3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86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166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27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381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874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53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2E853B-C1E9-CF24-AE1D-279509BE54D8}"/>
              </a:ext>
            </a:extLst>
          </p:cNvPr>
          <p:cNvSpPr txBox="1"/>
          <p:nvPr/>
        </p:nvSpPr>
        <p:spPr>
          <a:xfrm>
            <a:off x="2493034" y="2587925"/>
            <a:ext cx="443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Write</a:t>
            </a:r>
            <a:r>
              <a:rPr lang="es-ES" dirty="0"/>
              <a:t> </a:t>
            </a:r>
            <a:r>
              <a:rPr lang="es-ES" dirty="0" err="1"/>
              <a:t>here</a:t>
            </a:r>
            <a:r>
              <a:rPr lang="es-ES" dirty="0"/>
              <a:t> the </a:t>
            </a:r>
            <a:r>
              <a:rPr lang="es-ES" dirty="0" err="1"/>
              <a:t>category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wish</a:t>
            </a:r>
            <a:r>
              <a:rPr lang="es-ES" dirty="0"/>
              <a:t> to </a:t>
            </a:r>
            <a:r>
              <a:rPr lang="es-ES" dirty="0" err="1"/>
              <a:t>apply</a:t>
            </a:r>
            <a:r>
              <a:rPr lang="es-ES" dirty="0"/>
              <a:t> </a:t>
            </a:r>
            <a:r>
              <a:rPr lang="es-ES" dirty="0" err="1"/>
              <a:t>for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FAC453-0EF5-5B5E-B1EC-2C45A134EC4E}"/>
              </a:ext>
            </a:extLst>
          </p:cNvPr>
          <p:cNvSpPr txBox="1"/>
          <p:nvPr/>
        </p:nvSpPr>
        <p:spPr>
          <a:xfrm>
            <a:off x="2948189" y="3441700"/>
            <a:ext cx="288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Write</a:t>
            </a:r>
            <a:r>
              <a:rPr lang="es-ES" dirty="0"/>
              <a:t> </a:t>
            </a:r>
            <a:r>
              <a:rPr lang="es-ES" dirty="0" err="1"/>
              <a:t>here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project</a:t>
            </a:r>
            <a:r>
              <a:rPr lang="es-ES" dirty="0"/>
              <a:t>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254261-41D2-27C0-0880-8B5492C37368}"/>
              </a:ext>
            </a:extLst>
          </p:cNvPr>
          <p:cNvSpPr txBox="1"/>
          <p:nvPr/>
        </p:nvSpPr>
        <p:spPr>
          <a:xfrm>
            <a:off x="3944406" y="4318000"/>
            <a:ext cx="4293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Write</a:t>
            </a:r>
            <a:r>
              <a:rPr lang="es-ES" dirty="0"/>
              <a:t> </a:t>
            </a:r>
            <a:r>
              <a:rPr lang="es-ES" dirty="0" err="1"/>
              <a:t>here</a:t>
            </a:r>
            <a:r>
              <a:rPr lang="es-ES" dirty="0"/>
              <a:t> the </a:t>
            </a:r>
            <a:r>
              <a:rPr lang="es-ES" dirty="0" err="1"/>
              <a:t>organization</a:t>
            </a:r>
            <a:r>
              <a:rPr lang="es-ES" dirty="0"/>
              <a:t>/</a:t>
            </a:r>
            <a:r>
              <a:rPr lang="es-ES" dirty="0" err="1"/>
              <a:t>company</a:t>
            </a:r>
            <a:r>
              <a:rPr lang="es-ES" dirty="0"/>
              <a:t> </a:t>
            </a:r>
            <a:r>
              <a:rPr lang="es-ES" dirty="0" err="1"/>
              <a:t>name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044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5510BEA-1C96-E030-5CE9-B55462614A35}"/>
              </a:ext>
            </a:extLst>
          </p:cNvPr>
          <p:cNvSpPr txBox="1"/>
          <p:nvPr/>
        </p:nvSpPr>
        <p:spPr>
          <a:xfrm>
            <a:off x="1116222" y="2028825"/>
            <a:ext cx="8896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/>
              <a:t>Write</a:t>
            </a:r>
            <a:r>
              <a:rPr lang="es-ES" sz="1400" dirty="0"/>
              <a:t> </a:t>
            </a:r>
            <a:r>
              <a:rPr lang="es-ES" sz="1400" dirty="0" err="1"/>
              <a:t>here</a:t>
            </a:r>
            <a:r>
              <a:rPr lang="es-ES" sz="1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8946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2B5156-BC97-DDAA-9E95-72DE53A03E0F}"/>
              </a:ext>
            </a:extLst>
          </p:cNvPr>
          <p:cNvSpPr txBox="1"/>
          <p:nvPr/>
        </p:nvSpPr>
        <p:spPr>
          <a:xfrm>
            <a:off x="1116222" y="2028825"/>
            <a:ext cx="8896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/>
              <a:t>Write</a:t>
            </a:r>
            <a:r>
              <a:rPr lang="es-ES" sz="1400" dirty="0"/>
              <a:t> </a:t>
            </a:r>
            <a:r>
              <a:rPr lang="es-ES" sz="1400" dirty="0" err="1"/>
              <a:t>here</a:t>
            </a:r>
            <a:r>
              <a:rPr lang="es-ES" sz="1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8949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47331A-B966-141C-7AC1-E3CFEF9B3BFB}"/>
              </a:ext>
            </a:extLst>
          </p:cNvPr>
          <p:cNvSpPr txBox="1"/>
          <p:nvPr/>
        </p:nvSpPr>
        <p:spPr>
          <a:xfrm>
            <a:off x="1116222" y="2028825"/>
            <a:ext cx="8896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/>
              <a:t>Write</a:t>
            </a:r>
            <a:r>
              <a:rPr lang="es-ES" sz="1400" dirty="0"/>
              <a:t> </a:t>
            </a:r>
            <a:r>
              <a:rPr lang="es-ES" sz="1400" dirty="0" err="1"/>
              <a:t>here</a:t>
            </a:r>
            <a:r>
              <a:rPr lang="es-ES" sz="1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33359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53ED9D-CEBA-ACA2-6073-2384BAF546B4}"/>
              </a:ext>
            </a:extLst>
          </p:cNvPr>
          <p:cNvSpPr txBox="1"/>
          <p:nvPr/>
        </p:nvSpPr>
        <p:spPr>
          <a:xfrm>
            <a:off x="1116222" y="2028825"/>
            <a:ext cx="8896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/>
              <a:t>Write</a:t>
            </a:r>
            <a:r>
              <a:rPr lang="es-ES" sz="1400" dirty="0"/>
              <a:t> </a:t>
            </a:r>
            <a:r>
              <a:rPr lang="es-ES" sz="1400" dirty="0" err="1"/>
              <a:t>here</a:t>
            </a:r>
            <a:r>
              <a:rPr lang="es-ES" sz="1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916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EAE30F-B5CC-56D4-272F-3483243AC00F}"/>
              </a:ext>
            </a:extLst>
          </p:cNvPr>
          <p:cNvSpPr txBox="1"/>
          <p:nvPr/>
        </p:nvSpPr>
        <p:spPr>
          <a:xfrm>
            <a:off x="1116222" y="2028825"/>
            <a:ext cx="8896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/>
              <a:t>Write</a:t>
            </a:r>
            <a:r>
              <a:rPr lang="es-ES" sz="1400" dirty="0"/>
              <a:t> </a:t>
            </a:r>
            <a:r>
              <a:rPr lang="es-ES" sz="1400" dirty="0" err="1"/>
              <a:t>here</a:t>
            </a:r>
            <a:r>
              <a:rPr lang="es-ES" sz="1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5990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22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1082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36</Words>
  <Application>Microsoft Office PowerPoint</Application>
  <PresentationFormat>Panorámica</PresentationFormat>
  <Paragraphs>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MoonZ3</dc:creator>
  <cp:lastModifiedBy>MoonZ3</cp:lastModifiedBy>
  <cp:revision>4</cp:revision>
  <dcterms:created xsi:type="dcterms:W3CDTF">2023-10-04T14:44:43Z</dcterms:created>
  <dcterms:modified xsi:type="dcterms:W3CDTF">2024-05-13T07:26:52Z</dcterms:modified>
</cp:coreProperties>
</file>